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6D298-8257-465A-9605-5C6E52FAFB1F}" type="datetimeFigureOut">
              <a:rPr lang="el-GR" smtClean="0"/>
              <a:pPr/>
              <a:t>8/6/2018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3958B-9A89-4048-B586-BDBA47DD2FB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5BC9C-B548-4931-8011-299CDCCB416A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8809-41A5-4AFA-83C4-E5F05B3CA30C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FDC6-77B7-4AE2-8D48-9FA4B1A408FE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4415E-EF14-4265-87CF-4B40941F1EC8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74989-6F70-4DCF-9206-ED71C4059BF9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3E7A-5C97-4B8F-93A7-1789C4D7A50C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023F6-839D-4EA8-9767-A69A3A614111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B3B4E-4CA1-4074-AD01-FB900805CE37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8A45-C82F-4382-9025-53AF472BFC2B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D419-2931-4928-BD9A-CE6FA6380CA7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75F8D9B-5013-4CB0-BEE9-2F7B2EB96094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AA47BC-42D9-4D37-8432-7348FA3FE777}" type="datetime1">
              <a:rPr lang="el-GR" smtClean="0"/>
              <a:pPr/>
              <a:t>8/6/2018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CA6E621-8534-4955-969B-D7E77A94DAA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85723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dirty="0"/>
              <a:t>ΙΟΝΙΟ ΠΑΝΕΠΙΣΤΗΜΙΟ</a:t>
            </a:r>
            <a:br>
              <a:rPr lang="el-GR" sz="3100" dirty="0"/>
            </a:br>
            <a:r>
              <a:rPr lang="el-GR" sz="3100" dirty="0"/>
              <a:t>ΤΜΗΜΑ </a:t>
            </a:r>
            <a:r>
              <a:rPr lang="el-GR" sz="3100" dirty="0" smtClean="0"/>
              <a:t>ΠΛΗΡΟΦΟΡΙΚΗΣ</a:t>
            </a:r>
            <a:r>
              <a:rPr sz="3100" smtClean="0"/>
              <a:t/>
            </a:r>
            <a:br>
              <a:rPr sz="3100" smtClean="0"/>
            </a:br>
            <a:r>
              <a:rPr lang="el-GR" sz="3100" dirty="0"/>
              <a:t/>
            </a:r>
            <a:br>
              <a:rPr lang="el-GR" sz="3100" dirty="0"/>
            </a:br>
            <a:r>
              <a:rPr lang="el-GR" sz="2200" dirty="0"/>
              <a:t>Μεταπτυχιακό Πρόγραμμα Σπουδών στην Πληροφορική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285852" y="3643314"/>
            <a:ext cx="6480048" cy="1752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l-GR" sz="1500" dirty="0" smtClean="0"/>
              <a:t>ΜΕΛΕΤΗ ΤΩΝ ΠΡΟΒΛΗΜΑΤΩΝ ΣΧΕΔΙΑΣΜΟΥ ΤΟΥΡΙΣΤΙΚΩΝ ΔΙΑΔΡΟΜΩΝ &amp;</a:t>
            </a:r>
            <a:br>
              <a:rPr lang="el-GR" sz="1500" dirty="0" smtClean="0"/>
            </a:br>
            <a:r>
              <a:rPr lang="el-GR" sz="1500" dirty="0" smtClean="0"/>
              <a:t>ΠΡΟΣΑΝΑΤΟΛΙΣΜΟΥ</a:t>
            </a:r>
          </a:p>
          <a:p>
            <a:pPr algn="ctr"/>
            <a:endParaRPr lang="el-GR" sz="1400" dirty="0" smtClean="0"/>
          </a:p>
          <a:p>
            <a:pPr algn="ctr"/>
            <a:r>
              <a:rPr lang="el-GR" sz="2100" dirty="0" smtClean="0"/>
              <a:t>ΜΕΤΑΠΤΥΧΙΑΚΗ ΔΙΠΛΩΜΑΤΙΚΗ ΕΡΓΑΣΙΑ</a:t>
            </a:r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l-GR" sz="1800" dirty="0" smtClean="0"/>
              <a:t>Θεόδωρος Α. Καλογερόπουλος - ΠΜ201608</a:t>
            </a:r>
            <a:endParaRPr lang="en-US" sz="1800" dirty="0" smtClean="0"/>
          </a:p>
          <a:p>
            <a:pPr algn="ctr"/>
            <a:endParaRPr lang="el-GR" sz="1800" dirty="0" smtClean="0"/>
          </a:p>
          <a:p>
            <a:r>
              <a:rPr lang="el-GR" sz="1800" b="1" dirty="0" smtClean="0"/>
              <a:t>Επιβλέπων:</a:t>
            </a:r>
            <a:r>
              <a:rPr lang="el-GR" sz="1800" dirty="0" smtClean="0"/>
              <a:t> Φοίβος Μυλωνάς</a:t>
            </a:r>
          </a:p>
          <a:p>
            <a:r>
              <a:rPr lang="el-GR" sz="1800" dirty="0" smtClean="0"/>
              <a:t>                       Μόνιμος Επίκουρος Καθηγητής</a:t>
            </a:r>
            <a:endParaRPr lang="en-US" sz="1800" dirty="0" smtClean="0"/>
          </a:p>
          <a:p>
            <a:endParaRPr lang="en-US" sz="1400" dirty="0" smtClean="0"/>
          </a:p>
          <a:p>
            <a:pPr algn="ctr"/>
            <a:endParaRPr lang="el-GR" sz="1400" dirty="0" smtClean="0"/>
          </a:p>
          <a:p>
            <a:endParaRPr lang="el-GR" dirty="0"/>
          </a:p>
        </p:txBody>
      </p:sp>
      <p:pic>
        <p:nvPicPr>
          <p:cNvPr id="4" name="3 - Εικόνα" descr="C:\Users\Theo\Desktop\Ionio-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85728"/>
            <a:ext cx="1571636" cy="160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Η γέννηση του προβλήματος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Προέρχεται </a:t>
            </a:r>
            <a:r>
              <a:rPr lang="el-GR" sz="2400" dirty="0" smtClean="0"/>
              <a:t>από το γνωστό </a:t>
            </a:r>
            <a:r>
              <a:rPr lang="el-GR" sz="2400" i="1" dirty="0" smtClean="0"/>
              <a:t>‘’πρόβλημα </a:t>
            </a:r>
            <a:r>
              <a:rPr lang="el-GR" sz="2400" i="1" dirty="0" smtClean="0"/>
              <a:t>του πλανόδιου </a:t>
            </a:r>
            <a:r>
              <a:rPr lang="el-GR" sz="2400" i="1" dirty="0" smtClean="0"/>
              <a:t>πωλητή’’</a:t>
            </a:r>
          </a:p>
          <a:p>
            <a:r>
              <a:rPr lang="el-GR" sz="2400" dirty="0" smtClean="0"/>
              <a:t>Ο τουρίστας είναι δύσκολο να προσανατολιστεί σε ένα ξένο μέρος</a:t>
            </a:r>
          </a:p>
          <a:p>
            <a:r>
              <a:rPr lang="el-GR" sz="2400" dirty="0" smtClean="0"/>
              <a:t>Δεν βρίσκει εύκολα τις βέλτιστες διαδρομές για τα αξιοθέατα</a:t>
            </a:r>
          </a:p>
          <a:p>
            <a:r>
              <a:rPr lang="el-GR" sz="2400" dirty="0" smtClean="0"/>
              <a:t>Ελάχιστος χρόνος</a:t>
            </a:r>
          </a:p>
          <a:p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Η λύση του προβλήματος με εφαρμογή </a:t>
            </a:r>
            <a:r>
              <a:rPr lang="en-US" sz="3200" dirty="0" smtClean="0"/>
              <a:t>Android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Το σύστημα δίνει την δυνατότητα στο χρήστη </a:t>
            </a:r>
            <a:r>
              <a:rPr lang="el-GR" sz="2400" dirty="0" smtClean="0"/>
              <a:t>να:</a:t>
            </a:r>
          </a:p>
          <a:p>
            <a:pPr>
              <a:buNone/>
            </a:pPr>
            <a:endParaRPr lang="el-GR" sz="2400" dirty="0" smtClean="0"/>
          </a:p>
          <a:p>
            <a:r>
              <a:rPr lang="el-GR" sz="2400" dirty="0" smtClean="0"/>
              <a:t>Επιλέγει </a:t>
            </a:r>
            <a:r>
              <a:rPr lang="el-GR" sz="2400" dirty="0" smtClean="0"/>
              <a:t>χειροκίνητα </a:t>
            </a:r>
            <a:r>
              <a:rPr lang="el-GR" sz="2400" dirty="0" smtClean="0"/>
              <a:t>τα σημεία(αξιοθέατα)</a:t>
            </a:r>
          </a:p>
          <a:p>
            <a:r>
              <a:rPr lang="el-GR" sz="2400" dirty="0" smtClean="0"/>
              <a:t>Επιλέγει </a:t>
            </a:r>
            <a:r>
              <a:rPr lang="el-GR" sz="2400" dirty="0" smtClean="0"/>
              <a:t>από τα έτοιμα σημεία που </a:t>
            </a:r>
            <a:r>
              <a:rPr lang="el-GR" sz="2400" dirty="0" smtClean="0"/>
              <a:t>παρέχονται</a:t>
            </a:r>
          </a:p>
          <a:p>
            <a:r>
              <a:rPr lang="el-GR" sz="2400" dirty="0" smtClean="0"/>
              <a:t>Αλλαγή παραμέτρων αλγορίθμου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11</a:t>
            </a:fld>
            <a:endParaRPr lang="el-G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Η λύση του προβλήματος με εφαρμογή </a:t>
            </a:r>
            <a:r>
              <a:rPr lang="en-US" sz="3200" dirty="0" smtClean="0"/>
              <a:t>Android</a:t>
            </a:r>
            <a:r>
              <a:rPr lang="el-GR" sz="3200" dirty="0" smtClean="0"/>
              <a:t> (2)</a:t>
            </a:r>
            <a:endParaRPr lang="el-GR" sz="32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1026" name="Picture 2" descr="C:\Users\Theo\Desktop\Διπλωματική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9" y="1500175"/>
            <a:ext cx="1928826" cy="4071966"/>
          </a:xfrm>
          <a:prstGeom prst="rect">
            <a:avLst/>
          </a:prstGeom>
          <a:noFill/>
        </p:spPr>
      </p:pic>
      <p:pic>
        <p:nvPicPr>
          <p:cNvPr id="1027" name="Picture 3" descr="C:\Users\Theo\Desktop\Διπλωματική\sight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500174"/>
            <a:ext cx="1928826" cy="4071965"/>
          </a:xfrm>
          <a:prstGeom prst="rect">
            <a:avLst/>
          </a:prstGeom>
          <a:noFill/>
        </p:spPr>
      </p:pic>
      <p:pic>
        <p:nvPicPr>
          <p:cNvPr id="1028" name="Picture 4" descr="C:\Users\Theo\Desktop\Διπλωματική\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00174"/>
            <a:ext cx="1857388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Η λύση του προβλήματος με εφαρμογή </a:t>
            </a:r>
            <a:r>
              <a:rPr lang="en-US" sz="3200" dirty="0" smtClean="0"/>
              <a:t>Android</a:t>
            </a:r>
            <a:r>
              <a:rPr lang="el-GR" sz="3200" dirty="0" smtClean="0"/>
              <a:t> </a:t>
            </a:r>
            <a:r>
              <a:rPr lang="el-GR" sz="3200" dirty="0" smtClean="0"/>
              <a:t>(3)</a:t>
            </a:r>
            <a:endParaRPr lang="el-GR" sz="32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13</a:t>
            </a:fld>
            <a:endParaRPr lang="el-GR"/>
          </a:p>
        </p:txBody>
      </p:sp>
      <p:pic>
        <p:nvPicPr>
          <p:cNvPr id="2050" name="Picture 2" descr="C:\Users\Theo\Desktop\Διπλωματική\men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1" y="1571612"/>
            <a:ext cx="2428892" cy="4494226"/>
          </a:xfrm>
          <a:prstGeom prst="rect">
            <a:avLst/>
          </a:prstGeom>
          <a:noFill/>
        </p:spPr>
      </p:pic>
      <p:pic>
        <p:nvPicPr>
          <p:cNvPr id="2051" name="Picture 3" descr="C:\Users\Theo\Desktop\Διπλωματική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2804" y="1571611"/>
            <a:ext cx="2235212" cy="4500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Μελλοντική </a:t>
            </a:r>
            <a:r>
              <a:rPr lang="el-GR" sz="3200" dirty="0" smtClean="0"/>
              <a:t>έ</a:t>
            </a:r>
            <a:r>
              <a:rPr lang="el-GR" sz="3200" dirty="0" smtClean="0"/>
              <a:t>ρευνα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Προσθήκη περισσότερων επιλογών στο μενού</a:t>
            </a:r>
          </a:p>
          <a:p>
            <a:pPr lvl="1"/>
            <a:r>
              <a:rPr lang="el-GR" sz="2000" dirty="0" smtClean="0"/>
              <a:t>Να </a:t>
            </a:r>
            <a:r>
              <a:rPr lang="el-GR" sz="2000" dirty="0" smtClean="0"/>
              <a:t>μπορεί ο χρήστης να ψάχνει για άλλου είδους τουριστικών διαδρομών και όχι μόνο αξιοθέατων όπως </a:t>
            </a:r>
            <a:r>
              <a:rPr lang="el-GR" sz="2000" i="1" dirty="0" smtClean="0"/>
              <a:t>"αγροτουρισμός, οινοτουρισμός, εναλλακτικός τουρισμός </a:t>
            </a:r>
            <a:r>
              <a:rPr lang="el-GR" sz="2000" i="1" dirty="0" smtClean="0"/>
              <a:t>κτλ«</a:t>
            </a:r>
            <a:endParaRPr lang="en-US" sz="2000" i="1" dirty="0" smtClean="0"/>
          </a:p>
          <a:p>
            <a:r>
              <a:rPr lang="el-GR" sz="2400" dirty="0" smtClean="0"/>
              <a:t>Προσθήκη βιβλιοθήκης </a:t>
            </a:r>
            <a:r>
              <a:rPr lang="en-US" sz="2400" dirty="0" smtClean="0"/>
              <a:t>ACRA</a:t>
            </a:r>
            <a:endParaRPr lang="el-GR" sz="2400" dirty="0" smtClean="0"/>
          </a:p>
          <a:p>
            <a:pPr lvl="1">
              <a:buNone/>
            </a:pPr>
            <a:endParaRPr lang="en-US" sz="2000" i="1" dirty="0" smtClean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14</a:t>
            </a:fld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Συμπεράσματα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Εκτελώντας την εφαρμογή διαπιστώνουμε πως, σε ένα πρόβλημα με απαγορευτικό αριθμό περιπτώσεων  και πολύ δύσκολα </a:t>
            </a:r>
            <a:r>
              <a:rPr lang="el-GR" sz="2400" dirty="0" err="1" smtClean="0"/>
              <a:t>επιλύσιμο</a:t>
            </a:r>
            <a:r>
              <a:rPr lang="el-GR" sz="2400" dirty="0" smtClean="0"/>
              <a:t> για άλλους αλγόριθμους, βρίσκουμε μία αρκετά καλή προσέγγιση της βέλτιστης λύσης σε σύντομο χρονικό </a:t>
            </a:r>
            <a:r>
              <a:rPr lang="el-GR" sz="2400" dirty="0" smtClean="0"/>
              <a:t>διάστημα</a:t>
            </a:r>
          </a:p>
          <a:p>
            <a:r>
              <a:rPr lang="el-GR" sz="2400" dirty="0" smtClean="0"/>
              <a:t>Η ανάπτυξη εφαρμογής στο </a:t>
            </a:r>
            <a:r>
              <a:rPr lang="el-GR" sz="2400" dirty="0" err="1" smtClean="0"/>
              <a:t>Android</a:t>
            </a:r>
            <a:r>
              <a:rPr lang="el-GR" sz="2400" dirty="0" smtClean="0"/>
              <a:t> είναι μια ιδιαίτερα απαιτητική εργασία η οποία απαιτεί σημαντικές γνώσεις </a:t>
            </a:r>
            <a:r>
              <a:rPr lang="el-GR" sz="2400" dirty="0" err="1" smtClean="0"/>
              <a:t>Java</a:t>
            </a:r>
            <a:r>
              <a:rPr lang="el-GR" sz="2400" dirty="0" smtClean="0"/>
              <a:t> και ταλέντο στον προγραμματισμό. 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15</a:t>
            </a:fld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57224" y="2571744"/>
            <a:ext cx="7467600" cy="13573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6000" dirty="0" smtClean="0"/>
              <a:t>Σας ευχαριστώ!!!</a:t>
            </a:r>
            <a:endParaRPr lang="el-GR" sz="60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Το πρόβλημα διαδρομών &amp; προσανατολισμού των τουριστών 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sz="2800" dirty="0" smtClean="0"/>
              <a:t>Ο τουρίστας πρέπει:</a:t>
            </a:r>
          </a:p>
          <a:p>
            <a:r>
              <a:rPr lang="el-GR" sz="2400" dirty="0" smtClean="0"/>
              <a:t>Να </a:t>
            </a:r>
            <a:r>
              <a:rPr lang="el-GR" sz="2400" dirty="0" smtClean="0"/>
              <a:t>επισκεφτεί </a:t>
            </a:r>
            <a:r>
              <a:rPr lang="en-US" sz="2400" i="1" dirty="0" smtClean="0"/>
              <a:t>n</a:t>
            </a:r>
            <a:r>
              <a:rPr lang="en-US" sz="2400" dirty="0" smtClean="0"/>
              <a:t> </a:t>
            </a:r>
            <a:r>
              <a:rPr lang="el-GR" sz="2400" dirty="0" smtClean="0"/>
              <a:t>αξιοθέατα</a:t>
            </a:r>
          </a:p>
          <a:p>
            <a:r>
              <a:rPr lang="el-GR" sz="2400" dirty="0" smtClean="0"/>
              <a:t>Να διέρχεται από κάθε αξιοθέατο μία φορά</a:t>
            </a:r>
          </a:p>
          <a:p>
            <a:r>
              <a:rPr lang="el-GR" sz="2400" dirty="0" smtClean="0"/>
              <a:t>Ξεκινώντας και επιστρέφοντας στην βάση του(Ξενοδοχείο)</a:t>
            </a:r>
          </a:p>
          <a:p>
            <a:r>
              <a:rPr lang="el-GR" sz="2400" dirty="0" smtClean="0"/>
              <a:t>Βρίσκοντας την βέλτιστη διαδρομή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Το πρόβλημα διαδρομών &amp; προσανατολισμού των τουριστών </a:t>
            </a:r>
            <a:r>
              <a:rPr lang="en-US" sz="3200" dirty="0" smtClean="0"/>
              <a:t>(2)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Πρόκειται για ένα από τα προβλήματα με απαγορευτικό αριθμό περιπτώσεων προς εξέταση </a:t>
            </a:r>
            <a:endParaRPr lang="en-US" sz="2400" dirty="0" smtClean="0"/>
          </a:p>
          <a:p>
            <a:r>
              <a:rPr lang="el-GR" sz="2400" smtClean="0"/>
              <a:t>Δεν </a:t>
            </a:r>
            <a:r>
              <a:rPr lang="el-GR" sz="2400" dirty="0" smtClean="0"/>
              <a:t>είναι δυνατόν να κατασκευασθούν και να εξεταστούν όλες αυτές οι λύσεις προκειμένου να επιλεγεί κάποια, που να ικανοποιεί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Γενετικοί Αλγόριθμοι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</a:t>
            </a:r>
            <a:r>
              <a:rPr lang="el-GR" sz="2400" dirty="0" smtClean="0"/>
              <a:t>νήκουν στο </a:t>
            </a:r>
            <a:r>
              <a:rPr lang="el-GR" sz="2400" dirty="0" smtClean="0"/>
              <a:t>κλάδο της επιστήμης υπολογιστών </a:t>
            </a:r>
            <a:endParaRPr lang="en-US" sz="2400" dirty="0" smtClean="0"/>
          </a:p>
          <a:p>
            <a:r>
              <a:rPr lang="el-GR" sz="2400" dirty="0" smtClean="0"/>
              <a:t>Α</a:t>
            </a:r>
            <a:r>
              <a:rPr lang="el-GR" sz="2400" dirty="0" smtClean="0"/>
              <a:t>ποτελούν </a:t>
            </a:r>
            <a:r>
              <a:rPr lang="el-GR" sz="2400" dirty="0" smtClean="0"/>
              <a:t>μια μέθοδο αναζήτησης βέλτιστων λύσεων σε συστήματα </a:t>
            </a:r>
            <a:endParaRPr lang="en-US" sz="2400" dirty="0" smtClean="0"/>
          </a:p>
          <a:p>
            <a:r>
              <a:rPr lang="el-GR" sz="2400" dirty="0" smtClean="0"/>
              <a:t>Είναι χρήσιμοι σε προβλήματα που περιέχουν πολλές παραμέτρους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Γενετικοί Αλγόριθμοι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/>
              <a:t>Υλοποιούνται με:</a:t>
            </a:r>
          </a:p>
          <a:p>
            <a:r>
              <a:rPr lang="el-GR" sz="2400" dirty="0" smtClean="0"/>
              <a:t>Αρχικοποίηση του πληθυσμού</a:t>
            </a:r>
          </a:p>
          <a:p>
            <a:r>
              <a:rPr lang="el-GR" sz="2400" dirty="0" smtClean="0"/>
              <a:t>Αξιολόγηση κάθε στοιχείου του πληθυσμού</a:t>
            </a:r>
          </a:p>
          <a:p>
            <a:r>
              <a:rPr lang="el-GR" sz="2400" dirty="0" smtClean="0"/>
              <a:t>Επιλογή ενός νέου πληθυσμού</a:t>
            </a:r>
          </a:p>
          <a:p>
            <a:r>
              <a:rPr lang="el-GR" sz="2400" dirty="0" smtClean="0"/>
              <a:t>Διασταύρωση στοιχείων του πληθυσμού</a:t>
            </a:r>
          </a:p>
          <a:p>
            <a:r>
              <a:rPr lang="el-GR" sz="2400" dirty="0" smtClean="0"/>
              <a:t>Μετάλλαξη στοιχείων του πληθυσμού</a:t>
            </a:r>
          </a:p>
          <a:p>
            <a:r>
              <a:rPr lang="el-GR" sz="2400" dirty="0" smtClean="0"/>
              <a:t>Έως ότου να ικανοποιηθεί το κριτήριο τερματισμού του Γ.Α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Γενετικοί Αλγόριθμοι Διάγραμμα</a:t>
            </a:r>
            <a:endParaRPr lang="el-GR" sz="3200" dirty="0"/>
          </a:p>
        </p:txBody>
      </p:sp>
      <p:pic>
        <p:nvPicPr>
          <p:cNvPr id="6" name="5 - Θέση περιεχομένου" descr="diagramm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00600"/>
            <a:ext cx="7467600" cy="3925163"/>
          </a:xfrm>
        </p:spPr>
      </p:pic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Κύρια χαρακτηριστικά ενός Γενετικού Αλγόριθμου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Γ.Α. δουλεύουν με μια κωδικοποίηση του συνόλου τιμών που μπορούν να λάβουν οι μεταβλητές και όχι με τις ίδιες τις μεταβλητές του προβλήματος. </a:t>
            </a:r>
            <a:endParaRPr lang="el-GR" sz="2400" dirty="0" smtClean="0"/>
          </a:p>
          <a:p>
            <a:r>
              <a:rPr lang="el-GR" sz="2400" dirty="0" smtClean="0"/>
              <a:t>Οι Γ.Α. κάνουν αναζήτηση σε πολλά σημεία ταυτόχρονα και όχι μόνο σε ένα. </a:t>
            </a:r>
            <a:endParaRPr lang="el-GR" sz="2400" dirty="0" smtClean="0"/>
          </a:p>
          <a:p>
            <a:r>
              <a:rPr lang="el-GR" sz="2400" dirty="0" smtClean="0"/>
              <a:t>Οι Γενετικοί Αλγόριθμοι χρησιμοποιούν μόνο την αντικειμενική συνάρτηση και καμία άλλη πληροφορία. </a:t>
            </a:r>
            <a:endParaRPr lang="el-GR" sz="2400" dirty="0" smtClean="0"/>
          </a:p>
          <a:p>
            <a:r>
              <a:rPr lang="el-GR" sz="2400" dirty="0" smtClean="0"/>
              <a:t>Οι Γ.Α. χρησιμοποιούν </a:t>
            </a:r>
            <a:r>
              <a:rPr lang="el-GR" sz="2400" dirty="0" err="1" smtClean="0"/>
              <a:t>πιθανοθεωριτικούς</a:t>
            </a:r>
            <a:r>
              <a:rPr lang="el-GR" sz="2400" dirty="0" smtClean="0"/>
              <a:t> κανόνες αναζήτησης και όχι ντετερμινιστικούς. 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Πλεονεκτήματα Γ.Α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Μπορούν να λύσουν δύσκολα προβλήματα γρήγορα και αξιόπιστα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Μπορούν εύκολα να συνεργαστούν με τα υπάρχοντα μοντέλα και συστήματα. </a:t>
            </a:r>
            <a:endParaRPr lang="el-GR" sz="2000" dirty="0" smtClean="0"/>
          </a:p>
          <a:p>
            <a:r>
              <a:rPr lang="el-GR" sz="2000" dirty="0" smtClean="0"/>
              <a:t>Είναι εύκολα επεκτάσιμοι και εξελίξιμοι. </a:t>
            </a:r>
            <a:endParaRPr lang="el-GR" sz="2000" dirty="0" smtClean="0"/>
          </a:p>
          <a:p>
            <a:r>
              <a:rPr lang="el-GR" sz="2000" dirty="0" smtClean="0"/>
              <a:t>Εφαρμόζονται σε πολύ περισσότερα πεδία από κάθε άλλη μέθοδο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Δεν απαιτούν περιορισμούς στις συναρτήσεις που επεξεργάζονται. </a:t>
            </a:r>
            <a:endParaRPr lang="el-GR" sz="2000" dirty="0" smtClean="0"/>
          </a:p>
          <a:p>
            <a:r>
              <a:rPr lang="el-GR" sz="2000" dirty="0" smtClean="0"/>
              <a:t>Δεν ενδιαφέρει η σημασία της υπό εξέταση πληροφορίας.</a:t>
            </a:r>
            <a:endParaRPr lang="el-GR" sz="20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 smtClean="0"/>
              <a:t>Μειονεκτήματα Γ.Α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Πρόβλημα εξοικείωσης με τη γενετική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Το πρόβλημα του χρόνου. </a:t>
            </a:r>
            <a:endParaRPr lang="el-GR" sz="2400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Κέρκυρα 2018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E621-8534-4955-969B-D7E77A94DAA8}" type="slidenum">
              <a:rPr lang="el-GR" smtClean="0"/>
              <a:pPr/>
              <a:t>9</a:t>
            </a:fld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Τεχνικό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438</TotalTime>
  <Words>492</Words>
  <Application>Microsoft Office PowerPoint</Application>
  <PresentationFormat>Προβολή στην οθόνη (4:3)</PresentationFormat>
  <Paragraphs>101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Τεχνικό</vt:lpstr>
      <vt:lpstr>ΙΟΝΙΟ ΠΑΝΕΠΙΣΤΗΜΙΟ ΤΜΗΜΑ ΠΛΗΡΟΦΟΡΙΚΗΣ  Μεταπτυχιακό Πρόγραμμα Σπουδών στην Πληροφορική </vt:lpstr>
      <vt:lpstr>Το πρόβλημα διαδρομών &amp; προσανατολισμού των τουριστών </vt:lpstr>
      <vt:lpstr>Το πρόβλημα διαδρομών &amp; προσανατολισμού των τουριστών (2)</vt:lpstr>
      <vt:lpstr>Γενετικοί Αλγόριθμοι</vt:lpstr>
      <vt:lpstr>Γενετικοί Αλγόριθμοι</vt:lpstr>
      <vt:lpstr>Γενετικοί Αλγόριθμοι Διάγραμμα</vt:lpstr>
      <vt:lpstr>Κύρια χαρακτηριστικά ενός Γενετικού Αλγόριθμου</vt:lpstr>
      <vt:lpstr>Πλεονεκτήματα Γ.Α</vt:lpstr>
      <vt:lpstr>Μειονεκτήματα Γ.Α</vt:lpstr>
      <vt:lpstr>Η γέννηση του προβλήματος</vt:lpstr>
      <vt:lpstr>Η λύση του προβλήματος με εφαρμογή Android</vt:lpstr>
      <vt:lpstr>Η λύση του προβλήματος με εφαρμογή Android (2)</vt:lpstr>
      <vt:lpstr>Η λύση του προβλήματος με εφαρμογή Android (3)</vt:lpstr>
      <vt:lpstr>Μελλοντική έρευνα</vt:lpstr>
      <vt:lpstr>Συμπεράσματα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ΙΟΝΙΟ ΠΑΝΕΠΙΣΤΗΜΙΟ ΤΜΗΜΑ ΠΛΗΡΟΦΟΡΙΚΗΣ  Μεταπτυχιακό Πρόγραμμα Σπουδών στην Πληροφορική</dc:title>
  <dc:creator>Theo</dc:creator>
  <cp:lastModifiedBy>Theo</cp:lastModifiedBy>
  <cp:revision>48</cp:revision>
  <dcterms:created xsi:type="dcterms:W3CDTF">2018-06-07T16:44:48Z</dcterms:created>
  <dcterms:modified xsi:type="dcterms:W3CDTF">2018-06-08T20:47:16Z</dcterms:modified>
</cp:coreProperties>
</file>